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56"/>
  </p:notesMasterIdLst>
  <p:handoutMasterIdLst>
    <p:handoutMasterId r:id="rId57"/>
  </p:handoutMasterIdLst>
  <p:sldIdLst>
    <p:sldId id="548" r:id="rId2"/>
    <p:sldId id="549" r:id="rId3"/>
    <p:sldId id="550" r:id="rId4"/>
    <p:sldId id="631" r:id="rId5"/>
    <p:sldId id="633" r:id="rId6"/>
    <p:sldId id="636" r:id="rId7"/>
    <p:sldId id="634" r:id="rId8"/>
    <p:sldId id="635" r:id="rId9"/>
    <p:sldId id="663" r:id="rId10"/>
    <p:sldId id="660" r:id="rId11"/>
    <p:sldId id="661" r:id="rId12"/>
    <p:sldId id="642" r:id="rId13"/>
    <p:sldId id="644" r:id="rId14"/>
    <p:sldId id="645" r:id="rId15"/>
    <p:sldId id="646" r:id="rId16"/>
    <p:sldId id="664" r:id="rId17"/>
    <p:sldId id="658" r:id="rId18"/>
    <p:sldId id="659" r:id="rId19"/>
    <p:sldId id="639" r:id="rId20"/>
    <p:sldId id="640" r:id="rId21"/>
    <p:sldId id="647" r:id="rId22"/>
    <p:sldId id="666" r:id="rId23"/>
    <p:sldId id="657" r:id="rId24"/>
    <p:sldId id="643" r:id="rId25"/>
    <p:sldId id="638" r:id="rId26"/>
    <p:sldId id="641" r:id="rId27"/>
    <p:sldId id="668" r:id="rId28"/>
    <p:sldId id="656" r:id="rId29"/>
    <p:sldId id="667" r:id="rId30"/>
    <p:sldId id="684" r:id="rId31"/>
    <p:sldId id="669" r:id="rId32"/>
    <p:sldId id="670" r:id="rId33"/>
    <p:sldId id="671" r:id="rId34"/>
    <p:sldId id="672" r:id="rId35"/>
    <p:sldId id="673" r:id="rId36"/>
    <p:sldId id="674" r:id="rId37"/>
    <p:sldId id="675" r:id="rId38"/>
    <p:sldId id="676" r:id="rId39"/>
    <p:sldId id="677" r:id="rId40"/>
    <p:sldId id="678" r:id="rId41"/>
    <p:sldId id="679" r:id="rId42"/>
    <p:sldId id="680" r:id="rId43"/>
    <p:sldId id="681" r:id="rId44"/>
    <p:sldId id="682" r:id="rId45"/>
    <p:sldId id="683" r:id="rId46"/>
    <p:sldId id="685" r:id="rId47"/>
    <p:sldId id="686" r:id="rId48"/>
    <p:sldId id="687" r:id="rId49"/>
    <p:sldId id="688" r:id="rId50"/>
    <p:sldId id="689" r:id="rId51"/>
    <p:sldId id="690" r:id="rId52"/>
    <p:sldId id="691" r:id="rId53"/>
    <p:sldId id="692" r:id="rId54"/>
    <p:sldId id="520" r:id="rId55"/>
  </p:sldIdLst>
  <p:sldSz cx="13792200" cy="8077200"/>
  <p:notesSz cx="7605713" cy="133302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5pPr>
    <a:lvl6pPr marL="22860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6pPr>
    <a:lvl7pPr marL="27432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7pPr>
    <a:lvl8pPr marL="32004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8pPr>
    <a:lvl9pPr marL="36576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2">
          <p15:clr>
            <a:srgbClr val="A4A3A4"/>
          </p15:clr>
        </p15:guide>
        <p15:guide id="2" pos="865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4199">
          <p15:clr>
            <a:srgbClr val="A4A3A4"/>
          </p15:clr>
        </p15:guide>
        <p15:guide id="2" pos="23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D5"/>
    <a:srgbClr val="95EFA2"/>
    <a:srgbClr val="C4F6CB"/>
    <a:srgbClr val="FF99CC"/>
    <a:srgbClr val="0000FF"/>
    <a:srgbClr val="FFFFFF"/>
    <a:srgbClr val="BCBFED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7" autoAdjust="0"/>
    <p:restoredTop sz="87113" autoAdjust="0"/>
  </p:normalViewPr>
  <p:slideViewPr>
    <p:cSldViewPr snapToGrid="0">
      <p:cViewPr>
        <p:scale>
          <a:sx n="40" d="100"/>
          <a:sy n="40" d="100"/>
        </p:scale>
        <p:origin x="-2742" y="-1248"/>
      </p:cViewPr>
      <p:guideLst>
        <p:guide orient="horz" pos="322"/>
        <p:guide pos="86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805" y="-72"/>
      </p:cViewPr>
      <p:guideLst>
        <p:guide orient="horz" pos="4199"/>
        <p:guide pos="239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06888" y="0"/>
            <a:ext cx="3297237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2660313"/>
            <a:ext cx="3297238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306888" y="12660313"/>
            <a:ext cx="3297237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590BF37D-8412-44E4-BC60-C125C023E6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8866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308475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65138" y="1000125"/>
            <a:ext cx="8535988" cy="499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14413" y="6330950"/>
            <a:ext cx="5576887" cy="599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308475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752E8718-5AA9-422F-AC95-FAF05DCDA0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51801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190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99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26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70421" y="601579"/>
            <a:ext cx="5702969" cy="7232734"/>
          </a:xfrm>
          <a:prstGeom prst="rect">
            <a:avLst/>
          </a:prstGeom>
        </p:spPr>
        <p:txBody>
          <a:bodyPr vert="eaVert" anchor="ctr"/>
          <a:lstStyle>
            <a:lvl1pPr>
              <a:defRPr sz="7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7200" dirty="0" smtClean="0"/>
              <a:t>標題</a:t>
            </a:r>
            <a:endParaRPr lang="zh-TW" altLang="en-US" dirty="0"/>
          </a:p>
        </p:txBody>
      </p:sp>
      <p:sp>
        <p:nvSpPr>
          <p:cNvPr id="3" name="標題 4"/>
          <p:cNvSpPr txBox="1">
            <a:spLocks/>
          </p:cNvSpPr>
          <p:nvPr userDrawn="1"/>
        </p:nvSpPr>
        <p:spPr>
          <a:xfrm>
            <a:off x="11718758" y="198438"/>
            <a:ext cx="1128562" cy="7635875"/>
          </a:xfrm>
          <a:prstGeom prst="rect">
            <a:avLst/>
          </a:prstGeom>
        </p:spPr>
        <p:txBody>
          <a:bodyPr vert="eaVert"/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9pPr>
          </a:lstStyle>
          <a:p>
            <a:r>
              <a:rPr lang="zh-TW" altLang="en-US" sz="72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恭呈 大家慈閱</a:t>
            </a:r>
            <a:endParaRPr lang="zh-TW" altLang="en-US" sz="48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2281461" y="385011"/>
            <a:ext cx="1439250" cy="323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二零一六年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2257398" y="4682791"/>
            <a:ext cx="1470819" cy="77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月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2241613" y="7112168"/>
            <a:ext cx="1470819" cy="75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ea typeface="標楷體" pitchFamily="65" charset="-120"/>
              </a:rPr>
              <a:t>日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10" name="直排文字版面配置區 8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2349458" y="3401802"/>
            <a:ext cx="1158875" cy="1427498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月份</a:t>
            </a:r>
          </a:p>
        </p:txBody>
      </p:sp>
      <p:sp>
        <p:nvSpPr>
          <p:cNvPr id="11" name="直排文字版面配置區 8"/>
          <p:cNvSpPr>
            <a:spLocks noGrp="1"/>
          </p:cNvSpPr>
          <p:nvPr>
            <p:ph type="body" orient="vert" sz="quarter" idx="12" hasCustomPrompt="1"/>
          </p:nvPr>
        </p:nvSpPr>
        <p:spPr>
          <a:xfrm>
            <a:off x="2349458" y="5216942"/>
            <a:ext cx="1158875" cy="2039603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日期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16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點與人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1739329" y="721895"/>
            <a:ext cx="1262711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TW" altLang="en-US" sz="6600" b="0" dirty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</a:t>
            </a:r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：</a:t>
            </a:r>
            <a:endParaRPr lang="en-US" altLang="zh-TW" sz="66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5943599" y="868870"/>
            <a:ext cx="962527" cy="67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參與人數：</a:t>
            </a:r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5400" dirty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8021747" y="1564106"/>
            <a:ext cx="3717508" cy="6079708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lang="zh-TW" altLang="en-US" sz="6600" b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defRPr>
            </a:lvl1pPr>
            <a:lvl2pPr marL="57785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地點名稱</a:t>
            </a:r>
            <a:endParaRPr lang="zh-TW" altLang="en-US" dirty="0"/>
          </a:p>
        </p:txBody>
      </p:sp>
      <p:sp>
        <p:nvSpPr>
          <p:cNvPr id="11" name="直排文字版面配置區 10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5715041" y="4184278"/>
            <a:ext cx="1227138" cy="3459786"/>
          </a:xfrm>
          <a:prstGeom prst="rect">
            <a:avLst/>
          </a:prstGeom>
        </p:spPr>
        <p:txBody>
          <a:bodyPr vert="eaVert"/>
          <a:lstStyle>
            <a:lvl1pPr marL="0" indent="0" algn="l">
              <a:buNone/>
              <a:defRPr sz="54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人數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264695" y="505243"/>
            <a:ext cx="13315000" cy="73993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buNone/>
              <a:defRPr sz="6000" b="0" spc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869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排文字版面配置區 6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  <p:sp>
        <p:nvSpPr>
          <p:cNvPr id="8" name="文字方塊 4"/>
          <p:cNvSpPr txBox="1">
            <a:spLocks noChangeArrowheads="1"/>
          </p:cNvSpPr>
          <p:nvPr userDrawn="1"/>
        </p:nvSpPr>
        <p:spPr bwMode="auto">
          <a:xfrm>
            <a:off x="329866" y="7366000"/>
            <a:ext cx="175326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2014287" y="7369675"/>
            <a:ext cx="1584826" cy="6731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2" y="278816"/>
            <a:ext cx="10369042" cy="691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641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立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1010651" y="192504"/>
            <a:ext cx="9721517" cy="7700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  <p:sp>
        <p:nvSpPr>
          <p:cNvPr id="4" name="文字方塊 4"/>
          <p:cNvSpPr txBox="1">
            <a:spLocks noChangeArrowheads="1"/>
          </p:cNvSpPr>
          <p:nvPr userDrawn="1"/>
        </p:nvSpPr>
        <p:spPr bwMode="auto">
          <a:xfrm>
            <a:off x="189166" y="195179"/>
            <a:ext cx="677108" cy="175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5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83387" y="1714833"/>
            <a:ext cx="792413" cy="1894641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6" name="直排文字版面配置區 6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</p:spTree>
    <p:extLst>
      <p:ext uri="{BB962C8B-B14F-4D97-AF65-F5344CB8AC3E}">
        <p14:creationId xmlns:p14="http://schemas.microsoft.com/office/powerpoint/2010/main" val="3454881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不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1" y="192505"/>
            <a:ext cx="13287263" cy="7761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219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4"/>
          <p:cNvSpPr txBox="1">
            <a:spLocks/>
          </p:cNvSpPr>
          <p:nvPr userDrawn="1"/>
        </p:nvSpPr>
        <p:spPr bwMode="auto">
          <a:xfrm>
            <a:off x="246810" y="198438"/>
            <a:ext cx="5219700" cy="76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lIns="117421" tIns="58709" rIns="117421" bIns="58709" anchor="ctr"/>
          <a:lstStyle/>
          <a:p>
            <a:pPr algn="r" defTabSz="1166813" eaLnBrk="0" hangingPunct="0">
              <a:lnSpc>
                <a:spcPct val="120000"/>
              </a:lnSpc>
            </a:pPr>
            <a:r>
              <a:rPr lang="zh-TW" altLang="en-US" sz="48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rPr>
              <a:t>恭敬合十</a:t>
            </a:r>
            <a:endParaRPr lang="zh-TW" altLang="en-US" sz="48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4873250" y="198438"/>
            <a:ext cx="8162234" cy="474745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恭祝 大家</a:t>
            </a:r>
            <a: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身體安康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事事如意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道心增長</a:t>
            </a:r>
            <a:endParaRPr lang="zh-TW" altLang="en-US" b="0" dirty="0">
              <a:solidFill>
                <a:srgbClr val="95EFA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" name="標題 4"/>
          <p:cNvSpPr>
            <a:spLocks noGrp="1"/>
          </p:cNvSpPr>
          <p:nvPr>
            <p:ph type="title" hasCustomPrompt="1"/>
          </p:nvPr>
        </p:nvSpPr>
        <p:spPr>
          <a:xfrm>
            <a:off x="2237877" y="1515979"/>
            <a:ext cx="1127921" cy="3922294"/>
          </a:xfrm>
          <a:prstGeom prst="rect">
            <a:avLst/>
          </a:prstGeom>
        </p:spPr>
        <p:txBody>
          <a:bodyPr vert="eaVert"/>
          <a:lstStyle>
            <a:lvl1pPr algn="r"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4800" dirty="0" smtClean="0"/>
              <a:t>地區弟子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896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AA02F60F-40A3-475D-A8D7-4ED829990C38}" type="datetimeFigureOut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712335" y="7486368"/>
            <a:ext cx="436753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8844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09CBB003-438A-490E-98A1-BA06F384D6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86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F:\宗教處\活動\PPT底版收集\簡報用拷貝.jpg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5063" y="0"/>
            <a:ext cx="12668250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圖片 1"/>
          <p:cNvPicPr>
            <a:picLocks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9826" y="0"/>
            <a:ext cx="12652375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08" r:id="rId2"/>
    <p:sldLayoutId id="2147483812" r:id="rId3"/>
    <p:sldLayoutId id="2147483813" r:id="rId4"/>
    <p:sldLayoutId id="2147483815" r:id="rId5"/>
    <p:sldLayoutId id="2147483816" r:id="rId6"/>
    <p:sldLayoutId id="2147483810" r:id="rId7"/>
    <p:sldLayoutId id="2147483817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2pPr>
      <a:lvl3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3pPr>
      <a:lvl4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4pPr>
      <a:lvl5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5pPr>
      <a:lvl6pPr marL="4572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6pPr>
      <a:lvl7pPr marL="9144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7pPr>
      <a:lvl8pPr marL="13716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8pPr>
      <a:lvl9pPr marL="18288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9pPr>
    </p:titleStyle>
    <p:bodyStyle>
      <a:lvl1pPr marL="427038" indent="-427038" algn="just" defTabSz="449263" rtl="0" eaLnBrk="0" fontAlgn="base" hangingPunct="0">
        <a:lnSpc>
          <a:spcPct val="108000"/>
        </a:lnSpc>
        <a:spcBef>
          <a:spcPct val="0"/>
        </a:spcBef>
        <a:spcAft>
          <a:spcPct val="0"/>
        </a:spcAft>
        <a:buClr>
          <a:srgbClr val="66FF33"/>
        </a:buClr>
        <a:buSzPct val="120000"/>
        <a:buFont typeface="Times New Roman" pitchFamily="18" charset="0"/>
        <a:buChar char="•"/>
        <a:defRPr sz="6200">
          <a:solidFill>
            <a:srgbClr val="FFFFD5"/>
          </a:solidFill>
          <a:latin typeface="+mn-lt"/>
          <a:ea typeface="細明體" pitchFamily="49" charset="-120"/>
          <a:cs typeface="+mn-cs"/>
        </a:defRPr>
      </a:lvl1pPr>
      <a:lvl2pPr marL="936625" indent="-358775" algn="l" defTabSz="449263" rtl="0" eaLnBrk="0" fontAlgn="base" hangingPunct="0">
        <a:lnSpc>
          <a:spcPct val="70000"/>
        </a:lnSpc>
        <a:spcBef>
          <a:spcPts val="1125"/>
        </a:spcBef>
        <a:spcAft>
          <a:spcPct val="0"/>
        </a:spcAft>
        <a:buClr>
          <a:srgbClr val="786950"/>
        </a:buClr>
        <a:buSzPct val="100000"/>
        <a:buFont typeface="Wingdings" pitchFamily="2" charset="2"/>
        <a:buChar char=""/>
        <a:defRPr sz="4500">
          <a:solidFill>
            <a:srgbClr val="000000"/>
          </a:solidFill>
          <a:latin typeface="+mn-lt"/>
          <a:ea typeface="細明體" pitchFamily="49" charset="-120"/>
        </a:defRPr>
      </a:lvl2pPr>
      <a:lvl3pPr marL="1446213" indent="-290513" algn="l" defTabSz="449263" rtl="0" eaLnBrk="0" fontAlgn="base" hangingPunct="0">
        <a:lnSpc>
          <a:spcPct val="70000"/>
        </a:lnSpc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100">
          <a:solidFill>
            <a:srgbClr val="000000"/>
          </a:solidFill>
          <a:latin typeface="+mn-lt"/>
          <a:ea typeface="新細明體" pitchFamily="18" charset="-120"/>
        </a:defRPr>
      </a:lvl3pPr>
      <a:lvl4pPr marL="2030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600">
          <a:solidFill>
            <a:srgbClr val="000000"/>
          </a:solidFill>
          <a:latin typeface="+mn-lt"/>
          <a:ea typeface="新細明體" pitchFamily="18" charset="-120"/>
        </a:defRPr>
      </a:lvl4pPr>
      <a:lvl5pPr marL="26146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5pPr>
      <a:lvl6pPr marL="30718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6pPr>
      <a:lvl7pPr marL="35290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7pPr>
      <a:lvl8pPr marL="39862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8pPr>
      <a:lvl9pPr marL="4443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歡樂假期埔心遊</a:t>
            </a:r>
            <a:br>
              <a:rPr lang="zh-TW" altLang="en-US" dirty="0"/>
            </a:br>
            <a:r>
              <a:rPr lang="en-US" altLang="zh-TW" dirty="0"/>
              <a:t>~</a:t>
            </a:r>
            <a:r>
              <a:rPr lang="zh-TW" altLang="en-US" dirty="0"/>
              <a:t>活動翦影與花絮</a:t>
            </a:r>
            <a:endParaRPr lang="zh-TW" altLang="en-US" dirty="0"/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一</a:t>
            </a:r>
            <a:endParaRPr lang="zh-TW" altLang="en-US" dirty="0"/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2"/>
          </p:nvPr>
        </p:nvSpPr>
        <p:spPr/>
        <p:txBody>
          <a:bodyPr/>
          <a:lstStyle/>
          <a:p>
            <a:r>
              <a:rPr lang="zh-TW" altLang="en-US" dirty="0" smtClean="0"/>
              <a:t>二十四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80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6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00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1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排文字版面配置區 4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4099" name="Picture 3" descr="C:\Users\pablo\Desktop\埔心遊\22798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975" y="820539"/>
            <a:ext cx="10369550" cy="58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6" name="內容版面配置區 5" descr="2279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7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55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3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6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3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54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4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526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C:\Users\pablo\Desktop\埔心遊\22795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308745"/>
            <a:ext cx="9720262" cy="54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8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埔心牧場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sz="quarter" idx="11"/>
          </p:nvPr>
        </p:nvSpPr>
        <p:spPr>
          <a:xfrm>
            <a:off x="240632" y="4184278"/>
            <a:ext cx="6701547" cy="3459786"/>
          </a:xfrm>
        </p:spPr>
        <p:txBody>
          <a:bodyPr/>
          <a:lstStyle/>
          <a:p>
            <a:r>
              <a:rPr lang="zh-TW" altLang="en-US" dirty="0" smtClean="0"/>
              <a:t>大人  員</a:t>
            </a:r>
            <a:endParaRPr lang="en-US" altLang="zh-TW" dirty="0" smtClean="0"/>
          </a:p>
          <a:p>
            <a:r>
              <a:rPr lang="zh-TW" altLang="en-US" dirty="0" smtClean="0"/>
              <a:t>學員  </a:t>
            </a:r>
            <a:r>
              <a:rPr lang="zh-TW" altLang="en-US" dirty="0"/>
              <a:t>員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063916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9</a:t>
            </a:r>
            <a:endParaRPr lang="zh-TW" altLang="en-US" dirty="0">
              <a:solidFill>
                <a:srgbClr val="FFFFD5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81600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6</a:t>
            </a:r>
            <a:endParaRPr lang="zh-TW" altLang="en-US" dirty="0">
              <a:solidFill>
                <a:srgbClr val="FF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:\Users\pablo\Desktop\埔心遊\22796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73" y="192088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78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895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59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79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46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31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</a:t>
            </a:r>
            <a:r>
              <a:rPr lang="zh-TW" altLang="en-US" dirty="0" smtClean="0"/>
              <a:t>紫萍</a:t>
            </a:r>
            <a:endParaRPr lang="zh-TW" altLang="en-US" dirty="0"/>
          </a:p>
        </p:txBody>
      </p:sp>
      <p:pic>
        <p:nvPicPr>
          <p:cNvPr id="6" name="內容版面配置區 5" descr="1552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7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2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8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pablo\Desktop\埔心遊\22797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73" y="192088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7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83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78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6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2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70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9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埔心牧場一日遊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內</a:t>
            </a:r>
            <a:r>
              <a:rPr lang="zh-TW" altLang="en-US" dirty="0"/>
              <a:t>修外行實實做</a:t>
            </a:r>
          </a:p>
          <a:p>
            <a:r>
              <a:rPr lang="zh-TW" altLang="en-US" dirty="0"/>
              <a:t>法親之情常聯絡</a:t>
            </a:r>
          </a:p>
          <a:p>
            <a:r>
              <a:rPr lang="zh-TW" altLang="en-US" dirty="0"/>
              <a:t>走出戶外強體魄</a:t>
            </a:r>
          </a:p>
          <a:p>
            <a:r>
              <a:rPr lang="zh-TW" altLang="en-US" dirty="0"/>
              <a:t>舞動人生不空過</a:t>
            </a:r>
          </a:p>
          <a:p>
            <a:r>
              <a:rPr lang="zh-TW" altLang="en-US" dirty="0"/>
              <a:t>人人都把身心樂</a:t>
            </a:r>
          </a:p>
          <a:p>
            <a:r>
              <a:rPr lang="zh-TW" altLang="en-US" dirty="0"/>
              <a:t>家家幸福笑呵呵</a:t>
            </a:r>
          </a:p>
          <a:p>
            <a:r>
              <a:rPr lang="zh-TW" altLang="en-US" dirty="0"/>
              <a:t>啊！笑呵呵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82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4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5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0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4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趙樂禮</a:t>
            </a:r>
            <a:endParaRPr lang="zh-TW" altLang="en-US" dirty="0"/>
          </a:p>
        </p:txBody>
      </p:sp>
      <p:pic>
        <p:nvPicPr>
          <p:cNvPr id="6" name="內容版面配置區 5" descr="228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66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7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生火生了一小時，現在可以享用成果了</a:t>
            </a:r>
            <a:r>
              <a:rPr lang="en-US" altLang="zh-TW" dirty="0"/>
              <a:t>~~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4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7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5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2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41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33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176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91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3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8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7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926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13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299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0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2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7" name="內容版面配置區 6" descr="1563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2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4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25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15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14458"/>
            <a:ext cx="10369550" cy="42450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55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李怡慧</a:t>
            </a:r>
            <a:endParaRPr lang="zh-TW" altLang="en-US" dirty="0"/>
          </a:p>
        </p:txBody>
      </p:sp>
      <p:pic>
        <p:nvPicPr>
          <p:cNvPr id="6" name="內容版面配置區 5" descr="20160124_15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279400"/>
            <a:ext cx="9220200" cy="6915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S__722537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08" y="192088"/>
            <a:ext cx="577572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06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494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eaVert"/>
          <a:lstStyle/>
          <a:p>
            <a:pPr>
              <a:lnSpc>
                <a:spcPct val="120000"/>
              </a:lnSpc>
            </a:pPr>
            <a:r>
              <a:rPr lang="zh-TW" altLang="en-US" sz="4800" dirty="0" smtClean="0"/>
              <a:t>全體人員</a:t>
            </a:r>
          </a:p>
        </p:txBody>
      </p:sp>
    </p:spTree>
    <p:extLst>
      <p:ext uri="{BB962C8B-B14F-4D97-AF65-F5344CB8AC3E}">
        <p14:creationId xmlns:p14="http://schemas.microsoft.com/office/powerpoint/2010/main" val="418615736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79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580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76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1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張世育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2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張世育</a:t>
            </a:r>
            <a:endParaRPr lang="zh-TW" altLang="en-US" dirty="0"/>
          </a:p>
        </p:txBody>
      </p:sp>
      <p:pic>
        <p:nvPicPr>
          <p:cNvPr id="6" name="內容版面配置區 5" descr="1562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0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Times New Roman"/>
        <a:ea typeface="文鼎顏楷"/>
        <a:cs typeface="文鼎顏楷"/>
      </a:majorFont>
      <a:minorFont>
        <a:latin typeface="Times New Roman"/>
        <a:ea typeface="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60969</TotalTime>
  <Words>158</Words>
  <Application>Microsoft Office PowerPoint</Application>
  <PresentationFormat>自訂</PresentationFormat>
  <Paragraphs>73</Paragraphs>
  <Slides>54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Office 佈景主題</vt:lpstr>
      <vt:lpstr>歡樂假期埔心遊 ~活動翦影與花絮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全體人員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Amy</dc:creator>
  <cp:lastModifiedBy>pablo</cp:lastModifiedBy>
  <cp:revision>3330</cp:revision>
  <cp:lastPrinted>2012-05-30T06:15:22Z</cp:lastPrinted>
  <dcterms:created xsi:type="dcterms:W3CDTF">2003-10-07T14:29:29Z</dcterms:created>
  <dcterms:modified xsi:type="dcterms:W3CDTF">2016-01-26T02:12:49Z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000800bc0a000000000001023620</vt:lpwstr>
  </property>
</Properties>
</file>